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7efe3b3d57e4fd2"/>
  </p:sldMasterIdLst>
  <p:sldIdLst>
    <p:sldId id="264" r:id="R150b268c9d0b4755"/>
    <p:sldId id="265" r:id="R1e374d52530e41d0"/>
    <p:sldId id="266" r:id="Ra313977c8e7a41dd"/>
    <p:sldId id="267" r:id="R87651d5e45d24eb0"/>
    <p:sldId id="268" r:id="Rf81e72d2737b4aba"/>
    <p:sldId id="269" r:id="Rfe60c69473304e54"/>
    <p:sldId id="270" r:id="Rf14e311120014d72"/>
    <p:sldId id="271" r:id="Raa28604847fb42c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7efe3b3d57e4fd2" /><Relationship Type="http://schemas.openxmlformats.org/officeDocument/2006/relationships/theme" Target="/ppt/slideMasters/theme/theme2.xml" Id="Rd0b04718c98742ac" /><Relationship Type="http://schemas.openxmlformats.org/officeDocument/2006/relationships/slide" Target="/ppt/slides/slide9.xml" Id="R150b268c9d0b4755" /><Relationship Type="http://schemas.openxmlformats.org/officeDocument/2006/relationships/slide" Target="/ppt/slides/slidea.xml" Id="R1e374d52530e41d0" /><Relationship Type="http://schemas.openxmlformats.org/officeDocument/2006/relationships/slide" Target="/ppt/slides/slideb.xml" Id="Ra313977c8e7a41dd" /><Relationship Type="http://schemas.openxmlformats.org/officeDocument/2006/relationships/slide" Target="/ppt/slides/slidec.xml" Id="R87651d5e45d24eb0" /><Relationship Type="http://schemas.openxmlformats.org/officeDocument/2006/relationships/tableStyles" Target="/ppt/tableStyles.xml" Id="R256e8cb5f1f24b5a" /><Relationship Type="http://schemas.openxmlformats.org/officeDocument/2006/relationships/slide" Target="/ppt/slides/slided.xml" Id="Rf81e72d2737b4aba" /><Relationship Type="http://schemas.openxmlformats.org/officeDocument/2006/relationships/slide" Target="/ppt/slides/slidee.xml" Id="Rfe60c69473304e54" /><Relationship Type="http://schemas.openxmlformats.org/officeDocument/2006/relationships/slide" Target="/ppt/slides/slidef.xml" Id="Rf14e311120014d72" /><Relationship Type="http://schemas.openxmlformats.org/officeDocument/2006/relationships/slide" Target="/ppt/slides/slide10.xml" Id="Raa28604847fb42c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668dd52dbf1489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6fd004396f9460b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703cac42a92c448a" /><Relationship Type="http://schemas.openxmlformats.org/officeDocument/2006/relationships/slideMaster" Target="/ppt/slideMasters/slideMaster2.xml" Id="R0753b362409b416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febd47825c64046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703cac42a92c448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e6e288dc8dc24f37" /><Relationship Type="http://schemas.openxmlformats.org/officeDocument/2006/relationships/slideLayout" Target="/ppt/slideLayouts/slideLayout2.xml" Id="R11463a6ad1d848fd" /><Relationship Type="http://schemas.openxmlformats.org/officeDocument/2006/relationships/slideLayout" Target="/ppt/slideLayouts/slideLayout3.xml" Id="R7cd64172150c4ad0" /><Relationship Type="http://schemas.openxmlformats.org/officeDocument/2006/relationships/slideLayout" Target="/ppt/slideLayouts/slideLayout4.xml" Id="Ra3822966cea44190" /><Relationship Type="http://schemas.openxmlformats.org/officeDocument/2006/relationships/slideLayout" Target="/ppt/slideLayouts/slideLayout5.xml" Id="R950ad4e4fa8f40d8" /><Relationship Type="http://schemas.openxmlformats.org/officeDocument/2006/relationships/image" Target="/ppt/media/image2.bin" Id="Rded341078fbe4748" /><Relationship Type="http://schemas.openxmlformats.org/officeDocument/2006/relationships/image" Target="/ppt/media/image.bin" Id="R6bf8415f96614f2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ed341078fbe4748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bf8415f96614f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a3822966cea44190"/>
    <p:sldLayoutId id="2147483652" r:id="R7cd64172150c4ad0"/>
    <p:sldLayoutId id="2147483651" r:id="R11463a6ad1d848fd"/>
    <p:sldLayoutId id="2147483654" r:id="R950ad4e4fa8f40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ac486c7bb4b4c1f" /><Relationship Type="http://schemas.openxmlformats.org/officeDocument/2006/relationships/chart" Target="/ppt/slides/charts/chart29.xml" Id="R9d09e337c0d34370" /><Relationship Type="http://schemas.openxmlformats.org/officeDocument/2006/relationships/chart" Target="/ppt/slides/charts/chart2a.xml" Id="Rb659094eb1294891" /><Relationship Type="http://schemas.openxmlformats.org/officeDocument/2006/relationships/chart" Target="/ppt/slides/charts/chart2b.xml" Id="R935853d540d64d2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6c536e0bf5849b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7fa251ab79b04da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654d81eb58714755" /><Relationship Type="http://schemas.openxmlformats.org/officeDocument/2006/relationships/slideLayout" Target="/ppt/slideLayouts/slideLayout5.xml" Id="R4d88e97f57c2464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82e311df3b243d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5c5270f19db94eef" /><Relationship Type="http://schemas.openxmlformats.org/officeDocument/2006/relationships/image" Target="/ppt/media/image4.bin" Id="Rce0eb2de4d8841f5" /><Relationship Type="http://schemas.openxmlformats.org/officeDocument/2006/relationships/slideLayout" Target="/ppt/slideLayouts/slideLayout5.xml" Id="Redffa223dfd84bb0" /><Relationship Type="http://schemas.openxmlformats.org/officeDocument/2006/relationships/chart" Target="/ppt/slides/charts/chart15.xml" Id="R67c6d14131b64d42" /><Relationship Type="http://schemas.openxmlformats.org/officeDocument/2006/relationships/chart" Target="/ppt/slides/charts/chart16.xml" Id="R7f0038647df14c61" /><Relationship Type="http://schemas.openxmlformats.org/officeDocument/2006/relationships/chart" Target="/ppt/slides/charts/chart17.xml" Id="R2097474e31a343d7" /><Relationship Type="http://schemas.openxmlformats.org/officeDocument/2006/relationships/chart" Target="/ppt/slides/charts/chart18.xml" Id="Rdd12c8f445674da3" /><Relationship Type="http://schemas.openxmlformats.org/officeDocument/2006/relationships/chart" Target="/ppt/slides/charts/chart19.xml" Id="R57b1be4a7a44457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31bf3e07a20e4785" /><Relationship Type="http://schemas.openxmlformats.org/officeDocument/2006/relationships/image" Target="/ppt/media/image4.bin" Id="R4025b5184bbe49e2" /><Relationship Type="http://schemas.openxmlformats.org/officeDocument/2006/relationships/slideLayout" Target="/ppt/slideLayouts/slideLayout5.xml" Id="Rd721dec323ce4998" /><Relationship Type="http://schemas.openxmlformats.org/officeDocument/2006/relationships/chart" Target="/ppt/slides/charts/chart1b.xml" Id="R574ccf944738489e" /><Relationship Type="http://schemas.openxmlformats.org/officeDocument/2006/relationships/chart" Target="/ppt/slides/charts/chart1c.xml" Id="Rc8de3898e3624896" /><Relationship Type="http://schemas.openxmlformats.org/officeDocument/2006/relationships/chart" Target="/ppt/slides/charts/chart1d.xml" Id="Reabb030e1cd44d06" /><Relationship Type="http://schemas.openxmlformats.org/officeDocument/2006/relationships/chart" Target="/ppt/slides/charts/chart1e.xml" Id="R4603fbfd850a4828" /><Relationship Type="http://schemas.openxmlformats.org/officeDocument/2006/relationships/chart" Target="/ppt/slides/charts/chart1f.xml" Id="R7c0be36dcb16490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67cfcf1dcc004567" /><Relationship Type="http://schemas.openxmlformats.org/officeDocument/2006/relationships/image" Target="/ppt/media/image4.bin" Id="Rcc68c879929a45c3" /><Relationship Type="http://schemas.openxmlformats.org/officeDocument/2006/relationships/slideLayout" Target="/ppt/slideLayouts/slideLayout5.xml" Id="Rd1511ec363e64760" /><Relationship Type="http://schemas.openxmlformats.org/officeDocument/2006/relationships/chart" Target="/ppt/slides/charts/chart21.xml" Id="R247e173d3779407e" /><Relationship Type="http://schemas.openxmlformats.org/officeDocument/2006/relationships/chart" Target="/ppt/slides/charts/chart22.xml" Id="R75eed3ce6eac4e99" /><Relationship Type="http://schemas.openxmlformats.org/officeDocument/2006/relationships/chart" Target="/ppt/slides/charts/chart23.xml" Id="Rd9e97f36d7f54e02" /><Relationship Type="http://schemas.openxmlformats.org/officeDocument/2006/relationships/chart" Target="/ppt/slides/charts/chart24.xml" Id="R57c795ad59fe434c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Lundby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5.680307</c:v>
              </c:pt>
              <c:pt idx="1">
                <c:v>5.158686</c:v>
              </c:pt>
              <c:pt idx="2">
                <c:v>5.548916</c:v>
              </c:pt>
              <c:pt idx="3">
                <c:v>5.482497</c:v>
              </c:pt>
              <c:pt idx="4">
                <c:v>5.528548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Toleredsgatan 12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5.991111</c:v>
              </c:pt>
              <c:pt idx="1">
                <c:v>5.763158</c:v>
              </c:pt>
              <c:pt idx="2">
                <c:v>5.907407</c:v>
              </c:pt>
              <c:pt idx="3">
                <c:v>5.728477</c:v>
              </c:pt>
              <c:pt idx="4">
                <c:v>6.120690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Citronfjärilen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5.811321</c:v>
              </c:pt>
              <c:pt idx="1">
                <c:v>5.486486</c:v>
              </c:pt>
              <c:pt idx="2">
                <c:v>5.820513</c:v>
              </c:pt>
              <c:pt idx="3">
                <c:v>5.384615</c:v>
              </c:pt>
              <c:pt idx="4">
                <c:v>6.142857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0.214286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2015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0.071429</c:v>
              </c:pt>
              <c:pt idx="1">
                <c:v>0.214286</c:v>
              </c:pt>
              <c:pt idx="2">
                <c:v>0.571429</c:v>
              </c:pt>
              <c:pt idx="3">
                <c:v>0.142857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0.428571</c:v>
              </c:pt>
              <c:pt idx="1">
                <c:v>0.571429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0.928571</c:v>
              </c:pt>
              <c:pt idx="1">
                <c:v>0.071429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Citronfjärilen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d09e337c0d34370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659094eb1294891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35853d540d64d2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Citronfjärilen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Toleredsgatan 12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Citronfjärilen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654d81eb5871475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Citronfjärilen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7c6d14131b64d4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f0038647df14c6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097474e31a343d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d12c8f445674da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7b1be4a7a44457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c5270f19db94ee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e0eb2de4d8841f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Citronfjärilen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74ccf944738489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8de3898e362489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abb030e1cd44d0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603fbfd850a482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c0be36dcb16490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1bf3e07a20e478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025b5184bbe49e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Citronfjärilen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47e173d3779407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5eed3ce6eac4e9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9e97f36d7f54e0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7c795ad59fe434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7cfcf1dcc00456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c68c879929a45c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2017-02-01T10:31:37.365Z</dcterms:created>
  <dcterms:modified xsi:type="dcterms:W3CDTF">2017-02-01T10:31:37.365Z</dcterms:modified>
</cp:coreProperties>
</file>